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72" r:id="rId14"/>
  </p:sldIdLst>
  <p:sldSz cx="18288000" cy="10287000"/>
  <p:notesSz cx="6858000" cy="9144000"/>
  <p:embeddedFontLst>
    <p:embeddedFont>
      <p:font typeface="210 클레이토이" panose="02020603020101020101" pitchFamily="18" charset="-127"/>
      <p:regular r:id="rId15"/>
    </p:embeddedFont>
    <p:embeddedFont>
      <p:font typeface="Source Han Sans KR" panose="020B0400000000000000" pitchFamily="34" charset="-128"/>
      <p:regular r:id="rId16"/>
    </p:embeddedFont>
    <p:embeddedFont>
      <p:font typeface="Ubuntu" panose="020B0504030602030204" pitchFamily="34" charset="0"/>
      <p:regular r:id="rId17"/>
      <p:bold r:id="rId18"/>
      <p:italic r:id="rId19"/>
      <p:boldItalic r:id="rId20"/>
    </p:embeddedFont>
    <p:embeddedFont>
      <p:font typeface="Ubuntu Bold" panose="020B0804030602030204" pitchFamily="34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58" autoAdjust="0"/>
  </p:normalViewPr>
  <p:slideViewPr>
    <p:cSldViewPr>
      <p:cViewPr varScale="1">
        <p:scale>
          <a:sx n="80" d="100"/>
          <a:sy n="80" d="100"/>
        </p:scale>
        <p:origin x="8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60987" y="8614024"/>
            <a:ext cx="2526249" cy="496349"/>
            <a:chOff x="0" y="0"/>
            <a:chExt cx="1061936" cy="208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61936" cy="208646"/>
            </a:xfrm>
            <a:custGeom>
              <a:avLst/>
              <a:gdLst/>
              <a:ahLst/>
              <a:cxnLst/>
              <a:rect l="l" t="t" r="r" b="b"/>
              <a:pathLst>
                <a:path w="1061936" h="208646">
                  <a:moveTo>
                    <a:pt x="104323" y="0"/>
                  </a:moveTo>
                  <a:lnTo>
                    <a:pt x="957613" y="0"/>
                  </a:lnTo>
                  <a:cubicBezTo>
                    <a:pt x="985281" y="0"/>
                    <a:pt x="1011816" y="10991"/>
                    <a:pt x="1031380" y="30555"/>
                  </a:cubicBezTo>
                  <a:cubicBezTo>
                    <a:pt x="1050945" y="50120"/>
                    <a:pt x="1061936" y="76655"/>
                    <a:pt x="1061936" y="104323"/>
                  </a:cubicBezTo>
                  <a:lnTo>
                    <a:pt x="1061936" y="104323"/>
                  </a:lnTo>
                  <a:cubicBezTo>
                    <a:pt x="1061936" y="161939"/>
                    <a:pt x="1015229" y="208646"/>
                    <a:pt x="95761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06193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66817" y="8614024"/>
            <a:ext cx="1785410" cy="496349"/>
            <a:chOff x="0" y="0"/>
            <a:chExt cx="750516" cy="2086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0516" cy="208646"/>
            </a:xfrm>
            <a:custGeom>
              <a:avLst/>
              <a:gdLst/>
              <a:ahLst/>
              <a:cxnLst/>
              <a:rect l="l" t="t" r="r" b="b"/>
              <a:pathLst>
                <a:path w="750516" h="208646">
                  <a:moveTo>
                    <a:pt x="104323" y="0"/>
                  </a:moveTo>
                  <a:lnTo>
                    <a:pt x="646193" y="0"/>
                  </a:lnTo>
                  <a:cubicBezTo>
                    <a:pt x="673861" y="0"/>
                    <a:pt x="700396" y="10991"/>
                    <a:pt x="719961" y="30555"/>
                  </a:cubicBezTo>
                  <a:cubicBezTo>
                    <a:pt x="739525" y="50120"/>
                    <a:pt x="750516" y="76655"/>
                    <a:pt x="750516" y="104323"/>
                  </a:cubicBezTo>
                  <a:lnTo>
                    <a:pt x="750516" y="104323"/>
                  </a:lnTo>
                  <a:cubicBezTo>
                    <a:pt x="750516" y="161939"/>
                    <a:pt x="703809" y="208646"/>
                    <a:pt x="64619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75051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98395" y="8614024"/>
            <a:ext cx="2259547" cy="496349"/>
            <a:chOff x="0" y="0"/>
            <a:chExt cx="949825" cy="20864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49825" cy="208646"/>
            </a:xfrm>
            <a:custGeom>
              <a:avLst/>
              <a:gdLst/>
              <a:ahLst/>
              <a:cxnLst/>
              <a:rect l="l" t="t" r="r" b="b"/>
              <a:pathLst>
                <a:path w="949825" h="208646">
                  <a:moveTo>
                    <a:pt x="104323" y="0"/>
                  </a:moveTo>
                  <a:lnTo>
                    <a:pt x="845502" y="0"/>
                  </a:lnTo>
                  <a:cubicBezTo>
                    <a:pt x="873170" y="0"/>
                    <a:pt x="899705" y="10991"/>
                    <a:pt x="919269" y="30555"/>
                  </a:cubicBezTo>
                  <a:cubicBezTo>
                    <a:pt x="938834" y="50120"/>
                    <a:pt x="949825" y="76655"/>
                    <a:pt x="949825" y="104323"/>
                  </a:cubicBezTo>
                  <a:lnTo>
                    <a:pt x="949825" y="104323"/>
                  </a:lnTo>
                  <a:cubicBezTo>
                    <a:pt x="949825" y="161939"/>
                    <a:pt x="903118" y="208646"/>
                    <a:pt x="845502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49825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6458516" y="8511776"/>
            <a:ext cx="627257" cy="70084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360987" y="3406029"/>
            <a:ext cx="4093964" cy="175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120"/>
              </a:lnSpc>
              <a:spcBef>
                <a:spcPct val="0"/>
              </a:spcBef>
            </a:pPr>
            <a:r>
              <a:rPr lang="en-US" sz="10086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Moida.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60987" y="5481570"/>
            <a:ext cx="775722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누구나 자유롭게 모일 수 있는 소모임 개설 플랫폼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92270" y="8724754"/>
            <a:ext cx="1463605" cy="25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92"/>
              </a:lnSpc>
              <a:spcBef>
                <a:spcPct val="0"/>
              </a:spcBef>
            </a:pPr>
            <a:r>
              <a:rPr lang="en-US" sz="15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#</a:t>
            </a:r>
            <a:r>
              <a:rPr lang="en-US" sz="1566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소모임플랫폼</a:t>
            </a:r>
            <a:endParaRPr lang="en-US" sz="1566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524475" y="669925"/>
            <a:ext cx="2204442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Hobby &amp; Social Life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34200" y="8724754"/>
            <a:ext cx="1050020" cy="25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92"/>
              </a:lnSpc>
            </a:pPr>
            <a:r>
              <a:rPr lang="en-US" sz="15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#</a:t>
            </a:r>
            <a:r>
              <a:rPr lang="en-US" sz="1566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취미모임</a:t>
            </a:r>
            <a:endParaRPr lang="en-US" sz="1566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418519" y="8734791"/>
            <a:ext cx="1585146" cy="2548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92"/>
              </a:lnSpc>
            </a:pPr>
            <a:r>
              <a:rPr lang="en-US" sz="1566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#</a:t>
            </a:r>
            <a:r>
              <a:rPr lang="en-US" sz="1566" dirty="0" err="1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온라인커뮤니티</a:t>
            </a:r>
            <a:endParaRPr lang="en-US" sz="1566" dirty="0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08AB9-8832-F988-6121-22D267ADD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33A8BF38-4C9F-74A2-2DEA-9CB1C195E9D7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22A6B15F-D589-85F6-F3D8-068C01BD5BF3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9C4748-1655-4446-69AF-1F2130AA676A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356321F-C7AD-BD5B-7D82-54DFFA64E92C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26C6794C-9FFA-9131-F19D-C339967A0525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QUESTION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528E8C-9D43-7866-E437-DA314773C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82" y="3687357"/>
            <a:ext cx="13636236" cy="210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91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96339-9C08-6293-DB80-48F1104F9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601D8D3-D7D7-11CD-942C-695584127C6A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7AFD4C2-945E-2DBB-55DA-1E8D99D07AC0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876A322-E1D6-5DF1-8036-FB4DA9C5014E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D97BDC3-F6B6-37C9-969B-A7893B3EFBAC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F5A0FCC-D205-8029-8D8E-2BD33594F060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ANSWER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E0BAF7-B0C6-654E-024D-B0910673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45" y="3687357"/>
            <a:ext cx="13636236" cy="245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5464A-23E3-376D-E62C-A1BED76F7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F1E4AC2-41C4-29B2-64F0-13EE00C3319D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06F16A2-54D8-672F-973A-C7AF2CAFAC3C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C1649C4-1D6D-23DF-442A-5047CCD6B760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605EAB3-AB4F-98CB-C019-E39E9337C8D1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F8F0EEA7-BB96-428E-92E5-BA26E8FEE67F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NOTICE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53A109-EDF4-8A66-5A30-5829C50A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945" y="3687357"/>
            <a:ext cx="13588110" cy="27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5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581289" y="4236801"/>
            <a:ext cx="4880138" cy="1489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5"/>
              </a:lnSpc>
              <a:spcBef>
                <a:spcPct val="0"/>
              </a:spcBef>
            </a:pPr>
            <a:r>
              <a:rPr lang="en-US" sz="7653" b="1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33388" y="1028700"/>
            <a:ext cx="4221225" cy="792202"/>
            <a:chOff x="0" y="0"/>
            <a:chExt cx="1111763" cy="2086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11763" cy="208646"/>
            </a:xfrm>
            <a:custGeom>
              <a:avLst/>
              <a:gdLst/>
              <a:ahLst/>
              <a:cxnLst/>
              <a:rect l="l" t="t" r="r" b="b"/>
              <a:pathLst>
                <a:path w="1111763" h="208646">
                  <a:moveTo>
                    <a:pt x="104323" y="0"/>
                  </a:moveTo>
                  <a:lnTo>
                    <a:pt x="1007440" y="0"/>
                  </a:lnTo>
                  <a:cubicBezTo>
                    <a:pt x="1065056" y="0"/>
                    <a:pt x="1111763" y="46707"/>
                    <a:pt x="1111763" y="104323"/>
                  </a:cubicBezTo>
                  <a:lnTo>
                    <a:pt x="1111763" y="104323"/>
                  </a:lnTo>
                  <a:cubicBezTo>
                    <a:pt x="1111763" y="161939"/>
                    <a:pt x="1065056" y="208646"/>
                    <a:pt x="1007440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11763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307660" y="1110476"/>
            <a:ext cx="1672679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Contents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828730" y="2965493"/>
            <a:ext cx="706710" cy="711739"/>
            <a:chOff x="0" y="0"/>
            <a:chExt cx="1195073" cy="120357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95072" cy="1203576"/>
            </a:xfrm>
            <a:custGeom>
              <a:avLst/>
              <a:gdLst/>
              <a:ahLst/>
              <a:cxnLst/>
              <a:rect l="l" t="t" r="r" b="b"/>
              <a:pathLst>
                <a:path w="1195072" h="1203576">
                  <a:moveTo>
                    <a:pt x="597536" y="0"/>
                  </a:moveTo>
                  <a:cubicBezTo>
                    <a:pt x="267526" y="0"/>
                    <a:pt x="0" y="269430"/>
                    <a:pt x="0" y="601788"/>
                  </a:cubicBezTo>
                  <a:cubicBezTo>
                    <a:pt x="0" y="934146"/>
                    <a:pt x="267526" y="1203576"/>
                    <a:pt x="597536" y="1203576"/>
                  </a:cubicBezTo>
                  <a:cubicBezTo>
                    <a:pt x="927546" y="1203576"/>
                    <a:pt x="1195072" y="934146"/>
                    <a:pt x="1195072" y="601788"/>
                  </a:cubicBezTo>
                  <a:cubicBezTo>
                    <a:pt x="1195072" y="269430"/>
                    <a:pt x="927546" y="0"/>
                    <a:pt x="597536" y="0"/>
                  </a:cubicBezTo>
                  <a:close/>
                </a:path>
              </a:pathLst>
            </a:custGeom>
            <a:solidFill>
              <a:srgbClr val="D3CBF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2038" y="74735"/>
              <a:ext cx="970996" cy="1016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011231" y="3068633"/>
            <a:ext cx="457954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 dirty="0">
                <a:solidFill>
                  <a:srgbClr val="4D346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19756" y="3078158"/>
            <a:ext cx="1611213" cy="432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테이블 정의</a:t>
            </a:r>
            <a:endParaRPr lang="en-US" sz="2599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4820271" y="4970463"/>
            <a:ext cx="346074" cy="34607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121655" y="4970463"/>
            <a:ext cx="346074" cy="34607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31360" y="4648652"/>
            <a:ext cx="4025280" cy="973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ko-KR" altLang="en-US" sz="6000" b="1" dirty="0">
                <a:solidFill>
                  <a:srgbClr val="000000"/>
                </a:solidFill>
                <a:latin typeface="Ubuntu Bold"/>
                <a:ea typeface="Ubuntu Bold"/>
                <a:cs typeface="Ubuntu Bold"/>
                <a:sym typeface="Ubuntu Bold"/>
              </a:rPr>
              <a:t>테이블 정의</a:t>
            </a:r>
            <a:endParaRPr lang="en-US" sz="6000" b="1" dirty="0">
              <a:solidFill>
                <a:srgbClr val="000000"/>
              </a:solidFill>
              <a:latin typeface="Ubuntu Bold"/>
              <a:ea typeface="Ubuntu Bold"/>
              <a:cs typeface="Ubuntu Bold"/>
              <a:sym typeface="Ubuntu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899523" y="1787262"/>
            <a:ext cx="4488954" cy="48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MEMBER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348A8B-082C-0F5B-F57C-6D422133B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25" y="3314700"/>
            <a:ext cx="13291550" cy="47429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5E95C-2D5B-CC38-6043-B126F3711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9BBA8AF-91C4-2752-688A-55675C213EE4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70639E7-D723-B1D1-DD54-47A3823DCF6D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10EEF6E-E166-4891-14C7-469C5FB456FA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9C04A0B-F831-039C-5F4A-B0F5C98564D0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CDAE9736-D457-06F5-A368-7690FC11BA45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MOIM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DDC742E-786E-0210-987C-597529BB0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24" y="2686313"/>
            <a:ext cx="13291549" cy="64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0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4B5CD-F8AB-2B59-F877-7890206D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540B3482-62ED-3B65-79A0-A2066F76B4C0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EDEFE92C-55C5-42B5-DE33-D2E4EFDCCE8E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456FA75-3CEE-C94C-7CC3-E78E869112A4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BF4E046-7A1D-A4FF-861F-779544D788B4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B0DCFD3F-7CD7-3FBC-FA62-3687B0B27154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CATEGORY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1B806E-235C-A22A-9E0C-DF4094D9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850" y="4283094"/>
            <a:ext cx="13388300" cy="172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7091A-77AA-17B1-7B87-29803C64F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5C2DD75-1A81-EF9D-8303-613196B6B208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348420E0-90F1-4951-AAF3-238186335597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9E42C8F-1217-7CD6-39D4-9F1E9B3676F9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FA1002B-B9CC-2D83-2AA6-232B9C5F8463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16F5E397-B23A-5DBE-E0BF-668FB9F71C09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FILE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CF5781-7CD7-1930-782B-9898B865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12" y="4283104"/>
            <a:ext cx="13517775" cy="17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23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2ACD1-ECDE-2FDF-6C0F-A9DD73A29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993242CD-16A7-D62E-C904-53ABE6043173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95692A2-215E-CD47-8B62-87A7CDC96FF6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89840EE-6EA9-5574-4ABB-CA046A42AD81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E35B089-BFB8-AF27-8A76-60ED257BB477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4B70A9D3-73D8-23F5-865D-9405863456BB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ATTENDEE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BE0ACF-9120-5554-EE49-68F298986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85" y="4283104"/>
            <a:ext cx="13669429" cy="17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5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6C731-B032-BE1C-FF35-C42295E31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78855E9-7B33-47FA-8A28-587B9D83D897}"/>
              </a:ext>
            </a:extLst>
          </p:cNvPr>
          <p:cNvSpPr/>
          <p:nvPr/>
        </p:nvSpPr>
        <p:spPr>
          <a:xfrm flipV="1">
            <a:off x="517569" y="9825890"/>
            <a:ext cx="1725286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4026862-7544-4AD3-DD6F-CE2A0B93B690}"/>
              </a:ext>
            </a:extLst>
          </p:cNvPr>
          <p:cNvGrpSpPr/>
          <p:nvPr/>
        </p:nvGrpSpPr>
        <p:grpSpPr>
          <a:xfrm>
            <a:off x="6499352" y="1713285"/>
            <a:ext cx="5289296" cy="792202"/>
            <a:chOff x="0" y="0"/>
            <a:chExt cx="1393066" cy="208646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E502C19-AB6B-2987-DD07-E504D4E04C56}"/>
                </a:ext>
              </a:extLst>
            </p:cNvPr>
            <p:cNvSpPr/>
            <p:nvPr/>
          </p:nvSpPr>
          <p:spPr>
            <a:xfrm>
              <a:off x="0" y="0"/>
              <a:ext cx="1393066" cy="208646"/>
            </a:xfrm>
            <a:custGeom>
              <a:avLst/>
              <a:gdLst/>
              <a:ahLst/>
              <a:cxnLst/>
              <a:rect l="l" t="t" r="r" b="b"/>
              <a:pathLst>
                <a:path w="1393066" h="208646">
                  <a:moveTo>
                    <a:pt x="104323" y="0"/>
                  </a:moveTo>
                  <a:lnTo>
                    <a:pt x="1288743" y="0"/>
                  </a:lnTo>
                  <a:cubicBezTo>
                    <a:pt x="1346359" y="0"/>
                    <a:pt x="1393066" y="46707"/>
                    <a:pt x="1393066" y="104323"/>
                  </a:cubicBezTo>
                  <a:lnTo>
                    <a:pt x="1393066" y="104323"/>
                  </a:lnTo>
                  <a:cubicBezTo>
                    <a:pt x="1393066" y="161939"/>
                    <a:pt x="1346359" y="208646"/>
                    <a:pt x="1288743" y="208646"/>
                  </a:cubicBezTo>
                  <a:lnTo>
                    <a:pt x="104323" y="208646"/>
                  </a:lnTo>
                  <a:cubicBezTo>
                    <a:pt x="46707" y="208646"/>
                    <a:pt x="0" y="161939"/>
                    <a:pt x="0" y="104323"/>
                  </a:cubicBezTo>
                  <a:lnTo>
                    <a:pt x="0" y="104323"/>
                  </a:lnTo>
                  <a:cubicBezTo>
                    <a:pt x="0" y="46707"/>
                    <a:pt x="46707" y="0"/>
                    <a:pt x="10432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8F5D5A0-A797-5A5B-D466-6F8A34216F94}"/>
                </a:ext>
              </a:extLst>
            </p:cNvPr>
            <p:cNvSpPr txBox="1"/>
            <p:nvPr/>
          </p:nvSpPr>
          <p:spPr>
            <a:xfrm>
              <a:off x="0" y="-47625"/>
              <a:ext cx="1393066" cy="2562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>
            <a:extLst>
              <a:ext uri="{FF2B5EF4-FFF2-40B4-BE49-F238E27FC236}">
                <a16:creationId xmlns:a16="http://schemas.microsoft.com/office/drawing/2014/main" id="{D49922EA-2E0F-0C3A-C072-82B8044D75F4}"/>
              </a:ext>
            </a:extLst>
          </p:cNvPr>
          <p:cNvSpPr txBox="1"/>
          <p:nvPr/>
        </p:nvSpPr>
        <p:spPr>
          <a:xfrm>
            <a:off x="6899522" y="1868486"/>
            <a:ext cx="4488954" cy="48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FFFFFF"/>
                </a:solidFill>
                <a:latin typeface="Ubuntu Bold"/>
                <a:ea typeface="Ubuntu Bold"/>
                <a:cs typeface="Ubuntu Bold"/>
                <a:sym typeface="Ubuntu Bold"/>
              </a:rPr>
              <a:t>REVIEW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C5B8BB-A943-AAA7-6246-92A2AF5D8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872" y="3394304"/>
            <a:ext cx="13664863" cy="349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50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37</Words>
  <Application>Microsoft Macintosh PowerPoint</Application>
  <PresentationFormat>사용자 지정</PresentationFormat>
  <Paragraphs>20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Calibri</vt:lpstr>
      <vt:lpstr>Source Han Sans KR</vt:lpstr>
      <vt:lpstr>Arial</vt:lpstr>
      <vt:lpstr>Ubuntu Bold</vt:lpstr>
      <vt:lpstr>210 클레이토이</vt:lpstr>
      <vt:lpstr>Ubuntu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퍼플 그라데이션 포트폴리오 프레젠테이션</dc:title>
  <cp:lastModifiedBy>E3994</cp:lastModifiedBy>
  <cp:revision>4</cp:revision>
  <dcterms:created xsi:type="dcterms:W3CDTF">2006-08-16T00:00:00Z</dcterms:created>
  <dcterms:modified xsi:type="dcterms:W3CDTF">2025-06-30T06:07:57Z</dcterms:modified>
  <dc:identifier>DAGqeZiKPdA</dc:identifier>
</cp:coreProperties>
</file>